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58C"/>
    <a:srgbClr val="B70D2A"/>
    <a:srgbClr val="0F2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1"/>
    <p:restoredTop sz="95775"/>
  </p:normalViewPr>
  <p:slideViewPr>
    <p:cSldViewPr snapToGrid="0" snapToObjects="1">
      <p:cViewPr varScale="1">
        <p:scale>
          <a:sx n="114" d="100"/>
          <a:sy n="114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9748F-204F-5846-B9C5-F08BA3774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3F299D-6E4E-9F46-ADCA-D226E092A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2F2227-76C9-224D-87A5-DB50BC98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E56A5F-E177-2646-8158-2E6E8EB1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C1F3FF-BE21-B94E-A27C-9528B819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50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7C14F-DA5D-2D42-9615-60B6454A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7F1FA4-9AE5-EE44-98D7-37B47D15F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929E39-9989-9342-9492-1C83189E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365FE9-1758-C74D-8575-4A82581B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642887-6C78-4C45-8C6B-19C507CB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246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8ACDF9-07C5-CD4B-A8BB-9CEEB7A61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60380E-FE85-3642-898F-5F7FBE233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2BB8D-628A-BC46-8ECA-419FB28A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9EE2B-64DC-0F44-8F5E-44F62B47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DBEC8-8B45-564B-BD9C-47D43A08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457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AE8A4-E2C3-A04B-9D45-D2C62761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7616F6-F762-0F40-B7CA-6ED5812A7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A3A0A-74D4-D04B-B2CC-C98397FD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60491-46B5-4D4F-8890-3FB5B268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90DF6-B03C-5848-BC39-8E9E54EA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67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EC505-BD68-5341-A079-C439639E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AEEC02-54E7-2E4C-9B0E-D6526701B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F25307-ECC5-D54F-95EC-9CCF1473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8081D6-D3F0-CA48-B1E1-C8605AB0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AEACF8-A214-FA4E-AC41-417BB694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08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4F1C6-F728-1941-935C-82407EDC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DAFB50-A5F8-A546-81F7-6C223F84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76E45-0EE1-9444-A5B4-500F4558C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737D7D-1660-094A-9821-F41303B1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E34E16-3EBA-A341-A79F-1EF157FE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885740-A618-964D-B3FC-33885C0B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13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4DD77-7EEF-484B-88DD-39030CD85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125E1-3928-2049-ACED-C5694EA3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C54318-152E-7F4B-B680-80E48EDD1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806474-7E77-7B4E-AF31-A46764874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2F6FD1-DF0B-2E40-83B2-7D89BAC4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40D92D-1DC0-4B49-932A-36F9EAE0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8023C5-9699-E648-A480-8DBAE813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658BE2-ADEB-3841-B862-FDB69C4A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57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FD97D-F19A-3843-8560-0E4DC46F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B47D8D-03BF-0549-96F4-5815367B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C98B12-7A7F-C94F-B6D9-82B72688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673A17-38A2-6A48-9C1B-A7E32F72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14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19FF00-C320-BC4C-B7C7-89A8F383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FAF52F-C6D7-3541-9F15-C2E4F794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83FC5B-DB41-E54B-8E7E-D71F8EAB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017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68D2C-DD89-DD4E-9728-028F03DB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B6C366-1D1E-4A46-9109-4119C3FA9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7CA188-2FCB-8243-BD92-9391280F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442066-44AC-944D-96BA-FD822DAC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D89BF6-6EB5-A743-BB9D-682C71E4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2FE806-1559-D04A-88B7-F719B2D9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81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BB2D0-250A-3E4B-A256-EBAF1F00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5CDB7F-88F4-7544-B967-F3364631A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A1A84E-DF9B-EC44-9BA9-FFB2AFA53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3FC1F8-C433-9F4F-BB70-CBC385C0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2C6301-529D-6944-9D53-2CDDB900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05510-6389-3048-82FA-FCD60422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17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DC33FE-06CD-454A-B4A8-1D0172DF1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076A81-1D9C-CE4F-8100-84CFCB477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08B76-CB1D-F04A-B3F8-EACFE9A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5089-A8AE-5249-8E05-47E843251EC0}" type="datetimeFigureOut">
              <a:rPr lang="es-CL" smtClean="0"/>
              <a:t>29-03-24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8FB7AC-FCD5-3543-B236-0DA2234B3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69A717-7BF4-1B4C-90FE-9F922EC8D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9938-BC2D-0146-B45F-89CAE7FF6B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66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1538B49-CA04-0F4F-92B4-9321B688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692" y="1637562"/>
            <a:ext cx="4784406" cy="14029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DC391CA-5087-5541-87D5-C711110B7DE1}"/>
              </a:ext>
            </a:extLst>
          </p:cNvPr>
          <p:cNvSpPr txBox="1"/>
          <p:nvPr/>
        </p:nvSpPr>
        <p:spPr>
          <a:xfrm>
            <a:off x="423692" y="5951413"/>
            <a:ext cx="11596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dirty="0">
                <a:solidFill>
                  <a:srgbClr val="0F258C"/>
                </a:solidFill>
                <a:latin typeface="Braggadocio" pitchFamily="82" charset="77"/>
              </a:rPr>
              <a:t>MARATON DE LA HABANA 14 al 19 de NOVIEMBRE DE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A66074-0E66-034E-976D-ED16A1FE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07" y="906587"/>
            <a:ext cx="4267842" cy="42678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2BFBAD-906A-6C40-8498-3E2A46B2EA92}"/>
              </a:ext>
            </a:extLst>
          </p:cNvPr>
          <p:cNvSpPr txBox="1"/>
          <p:nvPr/>
        </p:nvSpPr>
        <p:spPr>
          <a:xfrm>
            <a:off x="6484692" y="3172521"/>
            <a:ext cx="524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0F258C"/>
                </a:solidFill>
                <a:latin typeface="Braggadocio" pitchFamily="82" charset="77"/>
              </a:rPr>
              <a:t>XPERIENCE</a:t>
            </a:r>
          </a:p>
          <a:p>
            <a:r>
              <a:rPr lang="es-CL" sz="4000" dirty="0">
                <a:solidFill>
                  <a:srgbClr val="0F258C"/>
                </a:solidFill>
                <a:latin typeface="Braggadocio" pitchFamily="82" charset="77"/>
              </a:rPr>
              <a:t>21 y 42 K</a:t>
            </a:r>
          </a:p>
        </p:txBody>
      </p:sp>
    </p:spTree>
    <p:extLst>
      <p:ext uri="{BB962C8B-B14F-4D97-AF65-F5344CB8AC3E}">
        <p14:creationId xmlns:p14="http://schemas.microsoft.com/office/powerpoint/2010/main" val="4595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775101E-B58F-BF43-9714-4CC0BC926A96}"/>
              </a:ext>
            </a:extLst>
          </p:cNvPr>
          <p:cNvSpPr txBox="1"/>
          <p:nvPr/>
        </p:nvSpPr>
        <p:spPr>
          <a:xfrm>
            <a:off x="3876674" y="101179"/>
            <a:ext cx="44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 </a:t>
            </a:r>
            <a:r>
              <a:rPr lang="es-CL" sz="3200" b="1" dirty="0">
                <a:solidFill>
                  <a:srgbClr val="0F258C"/>
                </a:solidFill>
                <a:latin typeface="Braggadocio" pitchFamily="82" charset="77"/>
              </a:rPr>
              <a:t>PROGRAMA</a:t>
            </a:r>
            <a:endParaRPr lang="es-CL" sz="3600" b="1" dirty="0">
              <a:solidFill>
                <a:srgbClr val="0F258C"/>
              </a:solidFill>
              <a:latin typeface="Braggadocio" pitchFamily="8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39777F-A8C5-5D46-9EF5-CD59539D08FF}"/>
              </a:ext>
            </a:extLst>
          </p:cNvPr>
          <p:cNvSpPr txBox="1"/>
          <p:nvPr/>
        </p:nvSpPr>
        <p:spPr>
          <a:xfrm>
            <a:off x="139700" y="1317895"/>
            <a:ext cx="115332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venir Book" panose="02000503020000020003" pitchFamily="2" charset="0"/>
              </a:rPr>
              <a:t>Día 1    Recepción en el aeropuerto José Martí, traslado a La Habana y registro en alojamiento.</a:t>
            </a:r>
          </a:p>
          <a:p>
            <a:r>
              <a:rPr lang="es-CL" sz="1600" dirty="0">
                <a:latin typeface="Avenir Book" panose="02000503020000020003" pitchFamily="2" charset="0"/>
              </a:rPr>
              <a:t>            Salida a cenar en paladar.</a:t>
            </a:r>
          </a:p>
          <a:p>
            <a:endParaRPr lang="es-CL" sz="1600" dirty="0">
              <a:latin typeface="Avenir Book" panose="02000503020000020003" pitchFamily="2" charset="0"/>
            </a:endParaRPr>
          </a:p>
          <a:p>
            <a:r>
              <a:rPr lang="es-CL" sz="1600" dirty="0">
                <a:latin typeface="Avenir Book" panose="02000503020000020003" pitchFamily="2" charset="0"/>
              </a:rPr>
              <a:t>Día 2    Salida trotando a la Plaza de la Revolución.</a:t>
            </a:r>
          </a:p>
          <a:p>
            <a:r>
              <a:rPr lang="es-CL" sz="1600" dirty="0">
                <a:latin typeface="Avenir Book" panose="02000503020000020003" pitchFamily="2" charset="0"/>
              </a:rPr>
              <a:t>            Visita al Museo de </a:t>
            </a:r>
            <a:r>
              <a:rPr lang="es-CL" sz="1600">
                <a:latin typeface="Avenir Book" panose="02000503020000020003" pitchFamily="2" charset="0"/>
              </a:rPr>
              <a:t>la Revolución.</a:t>
            </a:r>
            <a:endParaRPr lang="es-CL" sz="1600" dirty="0">
              <a:latin typeface="Avenir Book" panose="02000503020000020003" pitchFamily="2" charset="0"/>
            </a:endParaRPr>
          </a:p>
          <a:p>
            <a:r>
              <a:rPr lang="es-CL" sz="1600" dirty="0">
                <a:latin typeface="Avenir Book" panose="02000503020000020003" pitchFamily="2" charset="0"/>
              </a:rPr>
              <a:t>            Cañonazo de las 21:00 </a:t>
            </a:r>
            <a:r>
              <a:rPr lang="es-CL" sz="1600" dirty="0" err="1">
                <a:latin typeface="Avenir Book" panose="02000503020000020003" pitchFamily="2" charset="0"/>
              </a:rPr>
              <a:t>hrs</a:t>
            </a:r>
            <a:r>
              <a:rPr lang="es-CL" sz="1600" dirty="0">
                <a:latin typeface="Avenir Book" panose="02000503020000020003" pitchFamily="2" charset="0"/>
              </a:rPr>
              <a:t>. </a:t>
            </a:r>
          </a:p>
          <a:p>
            <a:r>
              <a:rPr lang="es-CL" sz="1600" dirty="0">
                <a:latin typeface="Avenir Book" panose="02000503020000020003" pitchFamily="2" charset="0"/>
              </a:rPr>
              <a:t>            Regreso al alojamiento.</a:t>
            </a:r>
          </a:p>
          <a:p>
            <a:endParaRPr lang="es-CL" sz="1600" dirty="0">
              <a:latin typeface="Avenir Book" panose="02000503020000020003" pitchFamily="2" charset="0"/>
            </a:endParaRPr>
          </a:p>
          <a:p>
            <a:r>
              <a:rPr lang="es-CL" sz="1600" dirty="0">
                <a:latin typeface="Avenir Book" panose="02000503020000020003" pitchFamily="2" charset="0"/>
              </a:rPr>
              <a:t>Día 3   Salida a buscar número de competencia.</a:t>
            </a:r>
          </a:p>
          <a:p>
            <a:r>
              <a:rPr lang="es-CL" sz="1600" dirty="0">
                <a:latin typeface="Avenir Book" panose="02000503020000020003" pitchFamily="2" charset="0"/>
              </a:rPr>
              <a:t>           Mercado de Artesanías.            </a:t>
            </a:r>
          </a:p>
          <a:p>
            <a:r>
              <a:rPr lang="es-CL" sz="1600" dirty="0">
                <a:latin typeface="Avenir Book" panose="02000503020000020003" pitchFamily="2" charset="0"/>
              </a:rPr>
              <a:t>           Regreso a descansar.</a:t>
            </a:r>
          </a:p>
          <a:p>
            <a:endParaRPr lang="es-CL" sz="1600" dirty="0">
              <a:latin typeface="Avenir Book" panose="02000503020000020003" pitchFamily="2" charset="0"/>
            </a:endParaRPr>
          </a:p>
          <a:p>
            <a:r>
              <a:rPr lang="es-CL" sz="1600" dirty="0">
                <a:latin typeface="Avenir Book" panose="02000503020000020003" pitchFamily="2" charset="0"/>
              </a:rPr>
              <a:t>Día 4   Maratón, regreso al alojamiento.</a:t>
            </a:r>
          </a:p>
          <a:p>
            <a:r>
              <a:rPr lang="es-CL" sz="1600" dirty="0">
                <a:latin typeface="Avenir Book" panose="02000503020000020003" pitchFamily="2" charset="0"/>
              </a:rPr>
              <a:t>           Comida de cierre (Incluido).</a:t>
            </a:r>
          </a:p>
          <a:p>
            <a:endParaRPr lang="es-CL" sz="1600" dirty="0">
              <a:latin typeface="Avenir Book" panose="02000503020000020003" pitchFamily="2" charset="0"/>
            </a:endParaRPr>
          </a:p>
          <a:p>
            <a:r>
              <a:rPr lang="es-CL" sz="1600" dirty="0">
                <a:latin typeface="Avenir Book" panose="02000503020000020003" pitchFamily="2" charset="0"/>
              </a:rPr>
              <a:t>Día 5   Salida a visitar la Villa Panamericana.</a:t>
            </a:r>
          </a:p>
          <a:p>
            <a:r>
              <a:rPr lang="es-CL" sz="1600" dirty="0">
                <a:latin typeface="Avenir Book" panose="02000503020000020003" pitchFamily="2" charset="0"/>
              </a:rPr>
              <a:t>           Día en la playa y regreso.</a:t>
            </a:r>
          </a:p>
          <a:p>
            <a:endParaRPr lang="es-CL" sz="1600" dirty="0">
              <a:latin typeface="Avenir Book" panose="02000503020000020003" pitchFamily="2" charset="0"/>
            </a:endParaRPr>
          </a:p>
          <a:p>
            <a:r>
              <a:rPr lang="es-CL" sz="1600" dirty="0">
                <a:latin typeface="Avenir Book" panose="02000503020000020003" pitchFamily="2" charset="0"/>
              </a:rPr>
              <a:t>Día 6   Traslado al aeropuerto.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DA5D35-A8E9-6F43-8967-C3D8AFC79C61}"/>
              </a:ext>
            </a:extLst>
          </p:cNvPr>
          <p:cNvSpPr txBox="1"/>
          <p:nvPr/>
        </p:nvSpPr>
        <p:spPr>
          <a:xfrm>
            <a:off x="912766" y="6251632"/>
            <a:ext cx="452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Avenir Book" panose="02000503020000020003" pitchFamily="2" charset="0"/>
              </a:rPr>
              <a:t>Fin del Marabana </a:t>
            </a:r>
            <a:r>
              <a:rPr lang="es-CL" sz="2000" b="1" dirty="0" err="1">
                <a:latin typeface="Avenir Book" panose="02000503020000020003" pitchFamily="2" charset="0"/>
              </a:rPr>
              <a:t>Xperience</a:t>
            </a:r>
            <a:r>
              <a:rPr lang="es-CL" sz="2000" b="1" dirty="0">
                <a:latin typeface="Avenir Book" panose="02000503020000020003" pitchFamily="2" charset="0"/>
              </a:rPr>
              <a:t> 2024</a:t>
            </a:r>
          </a:p>
        </p:txBody>
      </p:sp>
      <p:pic>
        <p:nvPicPr>
          <p:cNvPr id="3" name="Imagen 2" descr="Imagen que contiene edificio, carretera, exterior, cielo&#10;&#10;&#10;&#10;Descripción generada automáticamente">
            <a:extLst>
              <a:ext uri="{FF2B5EF4-FFF2-40B4-BE49-F238E27FC236}">
                <a16:creationId xmlns:a16="http://schemas.microsoft.com/office/drawing/2014/main" id="{C2E8B109-113E-B340-A86F-01B058F9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074" y="1485832"/>
            <a:ext cx="4023926" cy="1987327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E9611E7-FA76-474E-904E-06C737005793}"/>
              </a:ext>
            </a:extLst>
          </p:cNvPr>
          <p:cNvSpPr txBox="1"/>
          <p:nvPr/>
        </p:nvSpPr>
        <p:spPr>
          <a:xfrm>
            <a:off x="533073" y="785420"/>
            <a:ext cx="111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Avenir Book" panose="02000503020000020003" pitchFamily="2" charset="0"/>
              </a:rPr>
              <a:t>Llegada a La Habana jueves 14 de noviembre - Salida de La Habana martes 19 de noviembre</a:t>
            </a:r>
            <a:endParaRPr lang="es-CL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FD81D5-F1A0-3A4C-9F4C-00335DF3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163" y="4003832"/>
            <a:ext cx="5196137" cy="2811110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5E2E8E-6467-0F4A-8592-219E98E497B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7200" y="5270688"/>
            <a:ext cx="1435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3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BF339B3-8392-0344-AFC4-1CD9D906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55" y="1314214"/>
            <a:ext cx="5995244" cy="3992927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8601BF-ECC8-8E45-A549-B6FB64DEB10B}"/>
              </a:ext>
            </a:extLst>
          </p:cNvPr>
          <p:cNvSpPr txBox="1"/>
          <p:nvPr/>
        </p:nvSpPr>
        <p:spPr>
          <a:xfrm>
            <a:off x="2857500" y="148526"/>
            <a:ext cx="847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F258C"/>
                </a:solidFill>
                <a:latin typeface="Braggadocio" pitchFamily="82" charset="77"/>
              </a:rPr>
              <a:t>EL PROGRAMA INCLUYE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A5A18B-FE37-C84F-A6A8-F1AD9A5BAAB5}"/>
              </a:ext>
            </a:extLst>
          </p:cNvPr>
          <p:cNvSpPr/>
          <p:nvPr/>
        </p:nvSpPr>
        <p:spPr>
          <a:xfrm>
            <a:off x="292084" y="671746"/>
            <a:ext cx="1133487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n/>
                <a:latin typeface="Avenir Book" panose="02000503020000020003" pitchFamily="2" charset="0"/>
              </a:rPr>
              <a:t>Hospedaje</a:t>
            </a:r>
            <a:r>
              <a:rPr lang="en-US" sz="1600" dirty="0">
                <a:ln/>
                <a:latin typeface="Avenir Book" panose="02000503020000020003" pitchFamily="2" charset="0"/>
              </a:rPr>
              <a:t>:</a:t>
            </a:r>
          </a:p>
          <a:p>
            <a:r>
              <a:rPr lang="en-US" sz="1600" dirty="0">
                <a:ln/>
                <a:latin typeface="Avenir Book" panose="02000503020000020003" pitchFamily="2" charset="0"/>
              </a:rPr>
              <a:t>5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Noches</a:t>
            </a:r>
            <a:r>
              <a:rPr lang="en-US" sz="1600" dirty="0">
                <a:ln/>
                <a:latin typeface="Avenir Book" panose="02000503020000020003" pitchFamily="2" charset="0"/>
              </a:rPr>
              <a:t> de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hospedaje</a:t>
            </a:r>
            <a:r>
              <a:rPr lang="en-US" sz="1600" dirty="0">
                <a:ln/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en</a:t>
            </a:r>
            <a:r>
              <a:rPr lang="en-US" sz="1600" dirty="0">
                <a:ln/>
                <a:latin typeface="Avenir Book" panose="02000503020000020003" pitchFamily="2" charset="0"/>
              </a:rPr>
              <a:t> Casas de Cubanos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adecuadas</a:t>
            </a:r>
            <a:r>
              <a:rPr lang="en-US" sz="1600" dirty="0">
                <a:ln/>
                <a:latin typeface="Avenir Book" panose="02000503020000020003" pitchFamily="2" charset="0"/>
              </a:rPr>
              <a:t> para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extranjeros</a:t>
            </a:r>
            <a:r>
              <a:rPr lang="en-US" sz="1600" dirty="0">
                <a:ln/>
                <a:latin typeface="Avenir Book" panose="02000503020000020003" pitchFamily="2" charset="0"/>
              </a:rPr>
              <a:t> (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mejor</a:t>
            </a:r>
            <a:r>
              <a:rPr lang="en-US" sz="1600" dirty="0">
                <a:ln/>
                <a:latin typeface="Avenir Book" panose="02000503020000020003" pitchFamily="2" charset="0"/>
              </a:rPr>
              <a:t> que los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hoteles</a:t>
            </a:r>
            <a:r>
              <a:rPr lang="en-US" sz="1600" dirty="0">
                <a:ln/>
                <a:latin typeface="Avenir Book" panose="02000503020000020003" pitchFamily="2" charset="0"/>
              </a:rPr>
              <a:t>)</a:t>
            </a:r>
          </a:p>
          <a:p>
            <a:r>
              <a:rPr lang="en-US" sz="1600" dirty="0">
                <a:ln/>
                <a:latin typeface="Avenir Book" panose="02000503020000020003" pitchFamily="2" charset="0"/>
              </a:rPr>
              <a:t>(base doble o triple)</a:t>
            </a:r>
          </a:p>
          <a:p>
            <a:endParaRPr lang="en-US" sz="1600" dirty="0">
              <a:ln/>
              <a:latin typeface="Avenir Book" panose="02000503020000020003" pitchFamily="2" charset="0"/>
            </a:endParaRPr>
          </a:p>
          <a:p>
            <a:r>
              <a:rPr lang="en-US" sz="1600" dirty="0" err="1">
                <a:ln/>
                <a:latin typeface="Avenir Book" panose="02000503020000020003" pitchFamily="2" charset="0"/>
              </a:rPr>
              <a:t>Alimentación</a:t>
            </a:r>
            <a:r>
              <a:rPr lang="en-US" sz="1600" dirty="0">
                <a:ln/>
                <a:latin typeface="Avenir Book" panose="02000503020000020003" pitchFamily="2" charset="0"/>
              </a:rPr>
              <a:t>:</a:t>
            </a:r>
          </a:p>
          <a:p>
            <a:r>
              <a:rPr lang="en-US" sz="1600" dirty="0" err="1">
                <a:ln/>
                <a:latin typeface="Avenir Book" panose="02000503020000020003" pitchFamily="2" charset="0"/>
              </a:rPr>
              <a:t>Desayunos</a:t>
            </a:r>
            <a:r>
              <a:rPr lang="en-US" sz="1600" dirty="0">
                <a:ln/>
                <a:latin typeface="Avenir Book" panose="02000503020000020003" pitchFamily="2" charset="0"/>
              </a:rPr>
              <a:t> </a:t>
            </a:r>
          </a:p>
          <a:p>
            <a:r>
              <a:rPr lang="en-US" sz="1600" dirty="0">
                <a:ln/>
                <a:latin typeface="Avenir Book" panose="02000503020000020003" pitchFamily="2" charset="0"/>
              </a:rPr>
              <a:t>Comida Post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Maratón</a:t>
            </a:r>
            <a:endParaRPr lang="en-US" sz="1600" dirty="0">
              <a:ln/>
              <a:latin typeface="Avenir Book" panose="02000503020000020003" pitchFamily="2" charset="0"/>
            </a:endParaRPr>
          </a:p>
          <a:p>
            <a:endParaRPr lang="en-US" sz="1600" dirty="0">
              <a:ln/>
              <a:latin typeface="Avenir Book" panose="02000503020000020003" pitchFamily="2" charset="0"/>
            </a:endParaRPr>
          </a:p>
          <a:p>
            <a:r>
              <a:rPr lang="en-US" sz="1600" dirty="0" err="1">
                <a:ln/>
                <a:latin typeface="Avenir Book" panose="02000503020000020003" pitchFamily="2" charset="0"/>
              </a:rPr>
              <a:t>Traslados</a:t>
            </a:r>
            <a:r>
              <a:rPr lang="en-US" sz="1600" dirty="0">
                <a:ln/>
                <a:latin typeface="Avenir Book" panose="02000503020000020003" pitchFamily="2" charset="0"/>
              </a:rPr>
              <a:t>:</a:t>
            </a:r>
          </a:p>
          <a:p>
            <a:r>
              <a:rPr lang="en-US" sz="1600" dirty="0" err="1">
                <a:ln/>
                <a:latin typeface="Avenir Book" panose="02000503020000020003" pitchFamily="2" charset="0"/>
              </a:rPr>
              <a:t>Traslados</a:t>
            </a:r>
            <a:r>
              <a:rPr lang="en-US" sz="1600" dirty="0">
                <a:ln/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desde</a:t>
            </a:r>
            <a:r>
              <a:rPr lang="en-US" sz="1600" dirty="0">
                <a:ln/>
                <a:latin typeface="Avenir Book" panose="02000503020000020003" pitchFamily="2" charset="0"/>
              </a:rPr>
              <a:t> y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hacia</a:t>
            </a:r>
            <a:r>
              <a:rPr lang="en-US" sz="1600" dirty="0">
                <a:ln/>
                <a:latin typeface="Avenir Book" panose="02000503020000020003" pitchFamily="2" charset="0"/>
              </a:rPr>
              <a:t> el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aeropuerto</a:t>
            </a:r>
            <a:endParaRPr lang="en-US" sz="1600" dirty="0">
              <a:ln/>
              <a:latin typeface="Avenir Book" panose="02000503020000020003" pitchFamily="2" charset="0"/>
            </a:endParaRPr>
          </a:p>
          <a:p>
            <a:r>
              <a:rPr lang="en-US" sz="1600" dirty="0" err="1">
                <a:ln/>
                <a:latin typeface="Avenir Book" panose="02000503020000020003" pitchFamily="2" charset="0"/>
              </a:rPr>
              <a:t>Traslados</a:t>
            </a:r>
            <a:r>
              <a:rPr lang="en-US" sz="1600" dirty="0">
                <a:ln/>
                <a:latin typeface="Avenir Book" panose="02000503020000020003" pitchFamily="2" charset="0"/>
              </a:rPr>
              <a:t> a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todas</a:t>
            </a:r>
            <a:r>
              <a:rPr lang="en-US" sz="1600" dirty="0">
                <a:ln/>
                <a:latin typeface="Avenir Book" panose="02000503020000020003" pitchFamily="2" charset="0"/>
              </a:rPr>
              <a:t> las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actividades</a:t>
            </a:r>
            <a:endParaRPr lang="en-US" sz="1600" dirty="0">
              <a:ln/>
              <a:latin typeface="Avenir Book" panose="02000503020000020003" pitchFamily="2" charset="0"/>
            </a:endParaRPr>
          </a:p>
          <a:p>
            <a:endParaRPr lang="en-US" sz="1600" dirty="0">
              <a:ln/>
              <a:latin typeface="Avenir Book" panose="02000503020000020003" pitchFamily="2" charset="0"/>
            </a:endParaRPr>
          </a:p>
          <a:p>
            <a:r>
              <a:rPr lang="en-US" sz="1600" dirty="0" err="1">
                <a:ln/>
                <a:latin typeface="Avenir Book" panose="02000503020000020003" pitchFamily="2" charset="0"/>
              </a:rPr>
              <a:t>Visitas</a:t>
            </a:r>
            <a:r>
              <a:rPr lang="en-US" sz="1600" dirty="0">
                <a:ln/>
                <a:latin typeface="Avenir Book" panose="02000503020000020003" pitchFamily="2" charset="0"/>
              </a:rPr>
              <a:t>:  </a:t>
            </a:r>
          </a:p>
          <a:p>
            <a:r>
              <a:rPr lang="en-US" sz="1600" dirty="0">
                <a:ln/>
                <a:latin typeface="Avenir Book" panose="02000503020000020003" pitchFamily="2" charset="0"/>
              </a:rPr>
              <a:t>Plaza de la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Revolución</a:t>
            </a:r>
            <a:r>
              <a:rPr lang="en-US" sz="1600" dirty="0">
                <a:ln/>
                <a:latin typeface="Avenir Book" panose="02000503020000020003" pitchFamily="2" charset="0"/>
              </a:rPr>
              <a:t> </a:t>
            </a:r>
          </a:p>
          <a:p>
            <a:r>
              <a:rPr lang="en-US" sz="1600" dirty="0">
                <a:ln/>
                <a:latin typeface="Avenir Book" panose="02000503020000020003" pitchFamily="2" charset="0"/>
              </a:rPr>
              <a:t>Museo de la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Revolución</a:t>
            </a:r>
            <a:r>
              <a:rPr lang="en-US" sz="1600" dirty="0">
                <a:ln/>
                <a:latin typeface="Avenir Book" panose="02000503020000020003" pitchFamily="2" charset="0"/>
              </a:rPr>
              <a:t> (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inluye</a:t>
            </a:r>
            <a:r>
              <a:rPr lang="en-US" sz="1600" dirty="0">
                <a:ln/>
                <a:latin typeface="Avenir Book" panose="02000503020000020003" pitchFamily="2" charset="0"/>
              </a:rPr>
              <a:t> entrada)</a:t>
            </a:r>
          </a:p>
          <a:p>
            <a:r>
              <a:rPr lang="en-US" sz="1600" dirty="0" err="1">
                <a:ln/>
                <a:latin typeface="Avenir Book" panose="02000503020000020003" pitchFamily="2" charset="0"/>
              </a:rPr>
              <a:t>Cañonazo</a:t>
            </a:r>
            <a:r>
              <a:rPr lang="en-US" sz="1600" dirty="0">
                <a:ln/>
                <a:latin typeface="Avenir Book" panose="02000503020000020003" pitchFamily="2" charset="0"/>
              </a:rPr>
              <a:t> de las 21:00hrs (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incluye</a:t>
            </a:r>
            <a:r>
              <a:rPr lang="en-US" sz="1600" dirty="0">
                <a:ln/>
                <a:latin typeface="Avenir Book" panose="02000503020000020003" pitchFamily="2" charset="0"/>
              </a:rPr>
              <a:t> entrada)</a:t>
            </a:r>
          </a:p>
          <a:p>
            <a:r>
              <a:rPr lang="en-US" sz="1600" dirty="0" err="1">
                <a:ln/>
                <a:latin typeface="Avenir Book" panose="02000503020000020003" pitchFamily="2" charset="0"/>
              </a:rPr>
              <a:t>Retiro</a:t>
            </a:r>
            <a:r>
              <a:rPr lang="en-US" sz="1600" dirty="0">
                <a:ln/>
                <a:latin typeface="Avenir Book" panose="02000503020000020003" pitchFamily="2" charset="0"/>
              </a:rPr>
              <a:t> de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número</a:t>
            </a:r>
            <a:r>
              <a:rPr lang="en-US" sz="1600" dirty="0">
                <a:ln/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maratón</a:t>
            </a:r>
            <a:endParaRPr lang="en-US" sz="1600" dirty="0">
              <a:ln/>
              <a:latin typeface="Avenir Book" panose="02000503020000020003" pitchFamily="2" charset="0"/>
            </a:endParaRPr>
          </a:p>
          <a:p>
            <a:r>
              <a:rPr lang="en-US" sz="1600" dirty="0">
                <a:ln/>
                <a:latin typeface="Avenir Book" panose="02000503020000020003" pitchFamily="2" charset="0"/>
              </a:rPr>
              <a:t>Mercado de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artesanías</a:t>
            </a:r>
            <a:endParaRPr lang="en-US" sz="1600" dirty="0">
              <a:ln/>
              <a:latin typeface="Avenir Book" panose="02000503020000020003" pitchFamily="2" charset="0"/>
            </a:endParaRPr>
          </a:p>
          <a:p>
            <a:r>
              <a:rPr lang="en-US" sz="1600" dirty="0">
                <a:ln/>
                <a:latin typeface="Avenir Book" panose="02000503020000020003" pitchFamily="2" charset="0"/>
              </a:rPr>
              <a:t>Villa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Panamericana</a:t>
            </a:r>
            <a:r>
              <a:rPr lang="en-US" sz="1600" dirty="0">
                <a:ln/>
                <a:latin typeface="Avenir Book" panose="02000503020000020003" pitchFamily="2" charset="0"/>
              </a:rPr>
              <a:t>,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donde</a:t>
            </a:r>
            <a:r>
              <a:rPr lang="en-US" sz="1600" dirty="0">
                <a:ln/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entrena</a:t>
            </a:r>
            <a:r>
              <a:rPr lang="en-US" sz="1600" dirty="0">
                <a:ln/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equipo</a:t>
            </a:r>
            <a:r>
              <a:rPr lang="en-US" sz="1600" dirty="0">
                <a:ln/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olímpico</a:t>
            </a:r>
            <a:endParaRPr lang="en-US" sz="1600" dirty="0">
              <a:ln/>
              <a:latin typeface="Avenir Book" panose="02000503020000020003" pitchFamily="2" charset="0"/>
            </a:endParaRPr>
          </a:p>
          <a:p>
            <a:r>
              <a:rPr lang="en-US" sz="1600" dirty="0">
                <a:ln/>
                <a:latin typeface="Avenir Book" panose="02000503020000020003" pitchFamily="2" charset="0"/>
              </a:rPr>
              <a:t>Playa local (a 25 kms)</a:t>
            </a:r>
          </a:p>
          <a:p>
            <a:endParaRPr lang="en-US" sz="1600" dirty="0">
              <a:ln/>
              <a:latin typeface="Avenir Book" panose="02000503020000020003" pitchFamily="2" charset="0"/>
            </a:endParaRPr>
          </a:p>
          <a:p>
            <a:r>
              <a:rPr lang="en-US" b="1" dirty="0">
                <a:ln/>
                <a:latin typeface="Avenir Book" panose="02000503020000020003" pitchFamily="2" charset="0"/>
              </a:rPr>
              <a:t>No </a:t>
            </a:r>
            <a:r>
              <a:rPr lang="en-US" b="1" dirty="0" err="1">
                <a:ln/>
                <a:latin typeface="Avenir Book" panose="02000503020000020003" pitchFamily="2" charset="0"/>
              </a:rPr>
              <a:t>incluye</a:t>
            </a:r>
            <a:r>
              <a:rPr lang="en-US" b="1" dirty="0">
                <a:ln/>
                <a:latin typeface="Avenir Book" panose="02000503020000020003" pitchFamily="2" charset="0"/>
              </a:rPr>
              <a:t>:</a:t>
            </a:r>
          </a:p>
          <a:p>
            <a:r>
              <a:rPr lang="en-US" sz="1600" dirty="0">
                <a:ln/>
                <a:latin typeface="Avenir Book" panose="02000503020000020003" pitchFamily="2" charset="0"/>
              </a:rPr>
              <a:t>Cena de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Bienvenida</a:t>
            </a:r>
            <a:r>
              <a:rPr lang="en-US" sz="1600" dirty="0">
                <a:ln/>
                <a:latin typeface="Avenir Book" panose="02000503020000020003" pitchFamily="2" charset="0"/>
              </a:rPr>
              <a:t>,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Inscripción</a:t>
            </a:r>
            <a:r>
              <a:rPr lang="en-US" sz="1600" dirty="0">
                <a:ln/>
                <a:latin typeface="Avenir Book" panose="02000503020000020003" pitchFamily="2" charset="0"/>
              </a:rPr>
              <a:t> al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Maratón</a:t>
            </a:r>
            <a:r>
              <a:rPr lang="en-US" sz="1600" dirty="0">
                <a:ln/>
                <a:latin typeface="Avenir Book" panose="02000503020000020003" pitchFamily="2" charset="0"/>
              </a:rPr>
              <a:t>,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Comidas</a:t>
            </a:r>
            <a:r>
              <a:rPr lang="en-US" sz="1600" dirty="0">
                <a:ln/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Adicionales</a:t>
            </a:r>
            <a:r>
              <a:rPr lang="en-US" sz="1600" dirty="0">
                <a:ln/>
                <a:latin typeface="Avenir Book" panose="02000503020000020003" pitchFamily="2" charset="0"/>
              </a:rPr>
              <a:t>,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Pasajes</a:t>
            </a:r>
            <a:r>
              <a:rPr lang="en-US" sz="1600" dirty="0">
                <a:ln/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n/>
                <a:latin typeface="Avenir Book" panose="02000503020000020003" pitchFamily="2" charset="0"/>
              </a:rPr>
              <a:t>Aéreos</a:t>
            </a:r>
            <a:r>
              <a:rPr lang="en-US" sz="1600" dirty="0">
                <a:ln/>
                <a:latin typeface="Avenir Book" panose="02000503020000020003" pitchFamily="2" charset="0"/>
              </a:rPr>
              <a:t>.</a:t>
            </a:r>
            <a:endParaRPr lang="es-CL" sz="1600" dirty="0"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C3F14A-94A0-EE4B-9E73-8A8E3B34F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751" y="5497157"/>
            <a:ext cx="1204548" cy="11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7CB598A-42CD-E049-AC27-727F32913DE1}"/>
              </a:ext>
            </a:extLst>
          </p:cNvPr>
          <p:cNvSpPr txBox="1"/>
          <p:nvPr/>
        </p:nvSpPr>
        <p:spPr>
          <a:xfrm>
            <a:off x="2644019" y="132028"/>
            <a:ext cx="7360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solidFill>
                  <a:srgbClr val="0F258C"/>
                </a:solidFill>
                <a:latin typeface="Braggadocio" pitchFamily="82" charset="77"/>
              </a:rPr>
              <a:t>PRECIOS POR PERSONA</a:t>
            </a:r>
          </a:p>
          <a:p>
            <a:r>
              <a:rPr lang="en-US" sz="2000" dirty="0">
                <a:ln/>
                <a:latin typeface="Avenir Book" panose="02000503020000020003" pitchFamily="2" charset="0"/>
              </a:rPr>
              <a:t>             (base </a:t>
            </a:r>
            <a:r>
              <a:rPr lang="en-US" sz="2000" dirty="0" err="1">
                <a:ln/>
                <a:latin typeface="Avenir Book" panose="02000503020000020003" pitchFamily="2" charset="0"/>
              </a:rPr>
              <a:t>habitación</a:t>
            </a:r>
            <a:r>
              <a:rPr lang="en-US" sz="2000" dirty="0">
                <a:ln/>
                <a:latin typeface="Avenir Book" panose="02000503020000020003" pitchFamily="2" charset="0"/>
              </a:rPr>
              <a:t> doble o triple, </a:t>
            </a:r>
            <a:r>
              <a:rPr lang="en-US" sz="2000" dirty="0" err="1">
                <a:ln/>
                <a:latin typeface="Avenir Book" panose="02000503020000020003" pitchFamily="2" charset="0"/>
              </a:rPr>
              <a:t>mínimo</a:t>
            </a:r>
            <a:r>
              <a:rPr lang="en-US" sz="2000" dirty="0">
                <a:ln/>
                <a:latin typeface="Avenir Book" panose="02000503020000020003" pitchFamily="2" charset="0"/>
              </a:rPr>
              <a:t> 8)</a:t>
            </a:r>
            <a:endParaRPr lang="en-US" sz="2000" dirty="0">
              <a:ln/>
              <a:solidFill>
                <a:schemeClr val="accent4"/>
              </a:solidFill>
              <a:latin typeface="Avenir Book" panose="02000503020000020003" pitchFamily="2" charset="0"/>
            </a:endParaRPr>
          </a:p>
          <a:p>
            <a:endParaRPr lang="es-CL" sz="3200" b="1" dirty="0">
              <a:solidFill>
                <a:srgbClr val="0F258C"/>
              </a:solidFill>
              <a:latin typeface="Braggadocio" pitchFamily="82" charset="77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856FFE3-5FE2-B949-BF88-4288C94906DA}"/>
              </a:ext>
            </a:extLst>
          </p:cNvPr>
          <p:cNvSpPr/>
          <p:nvPr/>
        </p:nvSpPr>
        <p:spPr>
          <a:xfrm>
            <a:off x="1493594" y="745389"/>
            <a:ext cx="10919599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solidFill>
                  <a:schemeClr val="accent4"/>
                </a:solidFill>
              </a:rPr>
              <a:t>       </a:t>
            </a:r>
          </a:p>
          <a:p>
            <a:r>
              <a:rPr lang="en-US" sz="2800" b="1" cap="none" spc="0" dirty="0">
                <a:ln/>
                <a:effectLst/>
              </a:rPr>
              <a:t>                      </a:t>
            </a:r>
            <a:r>
              <a:rPr lang="en-US" sz="2400" cap="none" spc="0" dirty="0">
                <a:ln/>
                <a:effectLst/>
                <a:latin typeface="Avenir Book" panose="02000503020000020003" pitchFamily="2" charset="0"/>
              </a:rPr>
              <a:t>8 Pers</a:t>
            </a:r>
            <a:r>
              <a:rPr lang="en-US" sz="2400" dirty="0">
                <a:ln/>
                <a:latin typeface="Avenir Book" panose="02000503020000020003" pitchFamily="2" charset="0"/>
              </a:rPr>
              <a:t>onas</a:t>
            </a:r>
            <a:r>
              <a:rPr lang="en-US" sz="2400" cap="none" spc="0" dirty="0">
                <a:ln/>
                <a:effectLst/>
                <a:latin typeface="Avenir Book" panose="02000503020000020003" pitchFamily="2" charset="0"/>
              </a:rPr>
              <a:t>            </a:t>
            </a:r>
            <a:r>
              <a:rPr lang="en-US" sz="2400" dirty="0">
                <a:ln/>
                <a:latin typeface="Avenir Book" panose="02000503020000020003" pitchFamily="2" charset="0"/>
              </a:rPr>
              <a:t>       </a:t>
            </a:r>
            <a:r>
              <a:rPr lang="en-US" sz="2400" cap="none" spc="0" dirty="0">
                <a:ln/>
                <a:effectLst/>
                <a:latin typeface="Avenir Book" panose="02000503020000020003" pitchFamily="2" charset="0"/>
              </a:rPr>
              <a:t>10 Personas o </a:t>
            </a:r>
            <a:r>
              <a:rPr lang="en-US" sz="2400" cap="none" spc="0" dirty="0" err="1">
                <a:ln/>
                <a:effectLst/>
                <a:latin typeface="Avenir Book" panose="02000503020000020003" pitchFamily="2" charset="0"/>
              </a:rPr>
              <a:t>más</a:t>
            </a:r>
            <a:endParaRPr lang="en-US" sz="2400" dirty="0">
              <a:ln/>
              <a:latin typeface="Avenir Book" panose="02000503020000020003" pitchFamily="2" charset="0"/>
            </a:endParaRPr>
          </a:p>
          <a:p>
            <a:r>
              <a:rPr lang="en-US" sz="2400" cap="none" spc="0" dirty="0">
                <a:ln/>
                <a:effectLst/>
                <a:latin typeface="Avenir Book" panose="02000503020000020003" pitchFamily="2" charset="0"/>
              </a:rPr>
              <a:t>                      U$ </a:t>
            </a:r>
            <a:r>
              <a:rPr lang="en-US" sz="2400" dirty="0">
                <a:ln/>
                <a:latin typeface="Avenir Book" panose="02000503020000020003" pitchFamily="2" charset="0"/>
              </a:rPr>
              <a:t>750</a:t>
            </a:r>
            <a:r>
              <a:rPr lang="en-US" sz="2400" cap="none" spc="0" dirty="0">
                <a:ln/>
                <a:effectLst/>
                <a:latin typeface="Avenir Book" panose="02000503020000020003" pitchFamily="2" charset="0"/>
              </a:rPr>
              <a:t>,00                           U$ </a:t>
            </a:r>
            <a:r>
              <a:rPr lang="en-US" sz="2400" dirty="0">
                <a:ln/>
                <a:latin typeface="Avenir Book" panose="02000503020000020003" pitchFamily="2" charset="0"/>
              </a:rPr>
              <a:t>595</a:t>
            </a:r>
            <a:r>
              <a:rPr lang="en-US" sz="2400" cap="none" spc="0" dirty="0">
                <a:ln/>
                <a:effectLst/>
                <a:latin typeface="Avenir Book" panose="02000503020000020003" pitchFamily="2" charset="0"/>
              </a:rPr>
              <a:t>,00	</a:t>
            </a:r>
          </a:p>
          <a:p>
            <a:endParaRPr lang="en-US" sz="2400" dirty="0">
              <a:ln/>
              <a:latin typeface="Avenir Book" panose="02000503020000020003" pitchFamily="2" charset="0"/>
            </a:endParaRPr>
          </a:p>
          <a:p>
            <a:endParaRPr lang="en-US" sz="2400" b="1" dirty="0">
              <a:ln/>
              <a:solidFill>
                <a:schemeClr val="accent4"/>
              </a:solidFill>
            </a:endParaRPr>
          </a:p>
          <a:p>
            <a:endParaRPr lang="en-US" sz="2400" b="1" dirty="0">
              <a:ln/>
              <a:solidFill>
                <a:schemeClr val="accent4"/>
              </a:solidFill>
            </a:endParaRPr>
          </a:p>
          <a:p>
            <a:endParaRPr 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AB7B70-7119-FA48-A18E-04E9B19E1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900" y="5328624"/>
            <a:ext cx="1435100" cy="1409700"/>
          </a:xfrm>
          <a:prstGeom prst="rect">
            <a:avLst/>
          </a:prstGeom>
        </p:spPr>
      </p:pic>
      <p:pic>
        <p:nvPicPr>
          <p:cNvPr id="6" name="Imagen 5" descr="Imagen que contiene edificio, exterior, camino, calle&#10;&#10;&#10;&#10;Descripción generada automáticamente">
            <a:extLst>
              <a:ext uri="{FF2B5EF4-FFF2-40B4-BE49-F238E27FC236}">
                <a16:creationId xmlns:a16="http://schemas.microsoft.com/office/drawing/2014/main" id="{CF673DC8-E29B-3547-AAFD-C1E13D61E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90" y="2465861"/>
            <a:ext cx="5314277" cy="3719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Imagen 7" descr="Imagen que contiene exterior, carretera, edificio, calle&#10;&#10;&#10;&#10;Descripción generada automáticamente">
            <a:extLst>
              <a:ext uri="{FF2B5EF4-FFF2-40B4-BE49-F238E27FC236}">
                <a16:creationId xmlns:a16="http://schemas.microsoft.com/office/drawing/2014/main" id="{5A79D415-A163-3644-9E2E-EAA6B9357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470" y="2209521"/>
            <a:ext cx="5207039" cy="325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708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22625-8BA6-7074-C805-CEF7DD68D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322A34C-C098-1803-C77A-EC83BB77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692" y="1637562"/>
            <a:ext cx="4784406" cy="14029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031E075-16A3-B9D2-24D5-F2654539D3F0}"/>
              </a:ext>
            </a:extLst>
          </p:cNvPr>
          <p:cNvSpPr txBox="1"/>
          <p:nvPr/>
        </p:nvSpPr>
        <p:spPr>
          <a:xfrm>
            <a:off x="423692" y="5951413"/>
            <a:ext cx="11596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dirty="0">
                <a:solidFill>
                  <a:srgbClr val="0F258C"/>
                </a:solidFill>
                <a:latin typeface="Braggadocio" pitchFamily="82" charset="77"/>
              </a:rPr>
              <a:t>MARATON DE LA HABANA 14 al 19 de NOVIEMBRE DE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5D1428-5FD2-A8C8-D213-B83FDD8DE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07" y="906587"/>
            <a:ext cx="4267842" cy="42678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1517D8-0373-3B7B-5613-3C12C9CD25AB}"/>
              </a:ext>
            </a:extLst>
          </p:cNvPr>
          <p:cNvSpPr txBox="1"/>
          <p:nvPr/>
        </p:nvSpPr>
        <p:spPr>
          <a:xfrm>
            <a:off x="6484692" y="3172521"/>
            <a:ext cx="5248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0F258C"/>
                </a:solidFill>
                <a:latin typeface="Braggadocio" pitchFamily="82" charset="77"/>
              </a:rPr>
              <a:t>XPERIENCE</a:t>
            </a:r>
          </a:p>
          <a:p>
            <a:r>
              <a:rPr lang="es-CL" sz="4000" dirty="0">
                <a:solidFill>
                  <a:srgbClr val="0F258C"/>
                </a:solidFill>
                <a:latin typeface="Braggadocio" pitchFamily="82" charset="77"/>
              </a:rPr>
              <a:t>21 y 42 K</a:t>
            </a:r>
          </a:p>
        </p:txBody>
      </p:sp>
    </p:spTree>
    <p:extLst>
      <p:ext uri="{BB962C8B-B14F-4D97-AF65-F5344CB8AC3E}">
        <p14:creationId xmlns:p14="http://schemas.microsoft.com/office/powerpoint/2010/main" val="2244812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</TotalTime>
  <Words>306</Words>
  <Application>Microsoft Macintosh PowerPoint</Application>
  <PresentationFormat>Panorámica</PresentationFormat>
  <Paragraphs>59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Avenir Book</vt:lpstr>
      <vt:lpstr>Braggadocio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Sieveking Vera</dc:creator>
  <cp:lastModifiedBy>Cristian Sieveking Vera</cp:lastModifiedBy>
  <cp:revision>65</cp:revision>
  <dcterms:created xsi:type="dcterms:W3CDTF">2019-02-07T15:38:36Z</dcterms:created>
  <dcterms:modified xsi:type="dcterms:W3CDTF">2024-03-29T14:01:09Z</dcterms:modified>
</cp:coreProperties>
</file>